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9" autoAdjust="0"/>
    <p:restoredTop sz="94167" autoAdjust="0"/>
  </p:normalViewPr>
  <p:slideViewPr>
    <p:cSldViewPr>
      <p:cViewPr varScale="1">
        <p:scale>
          <a:sx n="92" d="100"/>
          <a:sy n="92" d="100"/>
        </p:scale>
        <p:origin x="9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 Deng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19400" y="2494967"/>
            <a:ext cx="14309853" cy="716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37650" y="2705300"/>
            <a:ext cx="13494331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was introduced by Ian Goodfellow in 2014. It consists of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4" y="4847324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913320"/>
            <a:ext cx="13354679" cy="6001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556048" y="3208272"/>
            <a:ext cx="12801600" cy="5475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14" y="3885453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307498" y="3203900"/>
            <a:ext cx="9753601" cy="583726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0593" y="3521726"/>
            <a:ext cx="9290506" cy="5239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903171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23782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Kingma,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latent space.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latent space.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</a:t>
            </a:r>
            <a:r>
              <a:rPr lang="en-IE" sz="2800">
                <a:solidFill>
                  <a:srgbClr val="000000"/>
                </a:solidFill>
                <a:latin typeface="Nunito Sans"/>
              </a:rPr>
              <a:t>and outlier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12" y="4792262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13 -0.158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-87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6 L -0.00095 0.154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6891</TotalTime>
  <Words>1682</Words>
  <Application>Microsoft Macintosh PowerPoint</Application>
  <PresentationFormat>Custom</PresentationFormat>
  <Paragraphs>290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Nunito Sans Heavy</vt:lpstr>
      <vt:lpstr>Nunito Sans</vt:lpstr>
      <vt:lpstr>Libre Baskerville</vt:lpstr>
      <vt:lpstr>Yeseva One</vt:lpstr>
      <vt:lpstr>Cambria Math</vt:lpstr>
      <vt:lpstr>Calibri</vt:lpstr>
      <vt:lpstr>Nunito Sans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482</cp:revision>
  <dcterms:created xsi:type="dcterms:W3CDTF">2006-08-16T00:00:00Z</dcterms:created>
  <dcterms:modified xsi:type="dcterms:W3CDTF">2024-09-19T10:12:56Z</dcterms:modified>
  <dc:identifier>DAF_p7YEKQg</dc:identifier>
</cp:coreProperties>
</file>